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3B82"/>
    <a:srgbClr val="E8F0FE"/>
    <a:srgbClr val="FC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0" autoAdjust="0"/>
    <p:restoredTop sz="94660"/>
  </p:normalViewPr>
  <p:slideViewPr>
    <p:cSldViewPr snapToGrid="0">
      <p:cViewPr>
        <p:scale>
          <a:sx n="100" d="100"/>
          <a:sy n="100" d="100"/>
        </p:scale>
        <p:origin x="594" y="-125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/>
            <a:t>Checked for 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diagnosis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/>
            <a:t>Checked for 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</a:t>
          </a:r>
          <a:r>
            <a:rPr lang="en-US" b="1" dirty="0">
              <a:solidFill>
                <a:srgbClr val="C00000"/>
              </a:solidFill>
            </a:rPr>
            <a:t>diagnosis</a:t>
          </a:r>
          <a:r>
            <a:rPr lang="en-US" dirty="0"/>
            <a:t>  column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789728"/>
          <a:ext cx="7437120" cy="1052971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3268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missing values</a:t>
          </a:r>
        </a:p>
      </dsp:txBody>
      <dsp:txXfrm>
        <a:off x="3268" y="0"/>
        <a:ext cx="2157055" cy="1052971"/>
      </dsp:txXfrm>
    </dsp:sp>
    <dsp:sp modelId="{74D24A6F-8B01-4002-BDE1-54454FB8559A}">
      <dsp:nvSpPr>
        <dsp:cNvPr id="0" name=""/>
        <dsp:cNvSpPr/>
      </dsp:nvSpPr>
      <dsp:spPr>
        <a:xfrm>
          <a:off x="950174" y="1184593"/>
          <a:ext cx="263242" cy="263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268176" y="1579457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Converted diagnosis to binary</a:t>
          </a:r>
        </a:p>
      </dsp:txBody>
      <dsp:txXfrm>
        <a:off x="2268176" y="1579457"/>
        <a:ext cx="2157055" cy="1052971"/>
      </dsp:txXfrm>
    </dsp:sp>
    <dsp:sp modelId="{5DA277C9-D07F-4C4A-BF80-B78CAF8FE841}">
      <dsp:nvSpPr>
        <dsp:cNvPr id="0" name=""/>
        <dsp:cNvSpPr/>
      </dsp:nvSpPr>
      <dsp:spPr>
        <a:xfrm>
          <a:off x="3215082" y="1184593"/>
          <a:ext cx="263242" cy="263242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4533084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duplicate rows</a:t>
          </a:r>
        </a:p>
      </dsp:txBody>
      <dsp:txXfrm>
        <a:off x="4533084" y="0"/>
        <a:ext cx="2157055" cy="1052971"/>
      </dsp:txXfrm>
    </dsp:sp>
    <dsp:sp modelId="{8BBB233A-D4CE-451A-9E78-7D4DE2BB7F42}">
      <dsp:nvSpPr>
        <dsp:cNvPr id="0" name=""/>
        <dsp:cNvSpPr/>
      </dsp:nvSpPr>
      <dsp:spPr>
        <a:xfrm>
          <a:off x="5479990" y="1184593"/>
          <a:ext cx="263242" cy="263242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1029883"/>
          <a:ext cx="9698736" cy="1373178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4262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missing values</a:t>
          </a:r>
        </a:p>
      </dsp:txBody>
      <dsp:txXfrm>
        <a:off x="4262" y="0"/>
        <a:ext cx="2813012" cy="1373178"/>
      </dsp:txXfrm>
    </dsp:sp>
    <dsp:sp modelId="{74D24A6F-8B01-4002-BDE1-54454FB8559A}">
      <dsp:nvSpPr>
        <dsp:cNvPr id="0" name=""/>
        <dsp:cNvSpPr/>
      </dsp:nvSpPr>
      <dsp:spPr>
        <a:xfrm>
          <a:off x="1239120" y="1544825"/>
          <a:ext cx="343294" cy="343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957925" y="2059767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Converted </a:t>
          </a:r>
          <a:r>
            <a:rPr lang="en-US" sz="2400" b="1" kern="1200" dirty="0">
              <a:solidFill>
                <a:srgbClr val="C00000"/>
              </a:solidFill>
            </a:rPr>
            <a:t>diagnosis</a:t>
          </a:r>
          <a:r>
            <a:rPr lang="en-US" sz="2400" kern="1200" dirty="0"/>
            <a:t>  column to binary</a:t>
          </a:r>
        </a:p>
      </dsp:txBody>
      <dsp:txXfrm>
        <a:off x="2957925" y="2059767"/>
        <a:ext cx="2813012" cy="1373178"/>
      </dsp:txXfrm>
    </dsp:sp>
    <dsp:sp modelId="{5DA277C9-D07F-4C4A-BF80-B78CAF8FE841}">
      <dsp:nvSpPr>
        <dsp:cNvPr id="0" name=""/>
        <dsp:cNvSpPr/>
      </dsp:nvSpPr>
      <dsp:spPr>
        <a:xfrm>
          <a:off x="4192783" y="1544825"/>
          <a:ext cx="343294" cy="343294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5911587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duplicate rows</a:t>
          </a:r>
        </a:p>
      </dsp:txBody>
      <dsp:txXfrm>
        <a:off x="5911587" y="0"/>
        <a:ext cx="2813012" cy="1373178"/>
      </dsp:txXfrm>
    </dsp:sp>
    <dsp:sp modelId="{8BBB233A-D4CE-451A-9E78-7D4DE2BB7F42}">
      <dsp:nvSpPr>
        <dsp:cNvPr id="0" name=""/>
        <dsp:cNvSpPr/>
      </dsp:nvSpPr>
      <dsp:spPr>
        <a:xfrm>
          <a:off x="7146446" y="1544825"/>
          <a:ext cx="343294" cy="343294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925C7-6852-47EB-A642-E788329934E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CD37-A8A4-462D-ADBF-363981A3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505F-DEED-1AFF-6012-AB3934CA5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B711F-8458-5CB0-BFF2-DEEFE029A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B2EED-F917-8B5C-0519-9A3349A9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0CB8-F56B-B31D-405D-2DA8F349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8333-240F-91A0-7D37-FEF522E1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5A2A-70EA-BC7B-9769-63F226D4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4AC35-AF0E-086D-A140-5EDFC3DE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9FBF-E8D2-35AC-69E7-BD56BF2D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AF503-8D17-1DAA-53CF-821B9C91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BE7D-B315-3EA7-C3FE-92D3E531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DA96-512F-E7CC-1220-BC0100E1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0545-2B23-A398-B768-9D51B0C8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70BA-C7F1-6DEA-F9D1-BFF084E1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A3A3E-5EED-B74F-A56D-D9D3A06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865EC-CC33-5A1D-159F-42DAD8CC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8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83D4-0097-7DA6-4F8A-C334CEB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FA88-8250-2C34-E31E-DDC89466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43B5-B11D-5E8D-F2FD-FD6FB270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1C19E-7327-3D09-723D-ED8618F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86DA6-58BC-B106-8D80-00D4D062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4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4608-995A-17C2-34BC-D0C7BA47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512F7-FC7B-1CDC-AE4E-CFD86518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5601-30BA-2E30-D92C-D64116A9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C0F5F-1E86-27E9-83DA-491B691B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96C6-681B-5958-B16D-7DF84061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1BDD-4CDD-A8B9-E554-DD24469E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A0FD-F27F-CE10-9715-899FF8ECB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8270-4364-7373-23CD-A02C356B1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4894B-D73A-2027-84BF-69A479DC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F1C15-6F7A-DFEA-01AA-DD0673CF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25BA-48FE-033F-4EEB-01B6DA98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6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EB40-ECDD-6303-1F74-E2CA839A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790A-69FA-0CB4-05B5-E5ACD7C2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11548-9262-DDE5-D074-D2260E01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76749-B90A-489C-2543-B2445DD7B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9CC47-8F7D-E107-417C-BEAB80F4F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26C06-6DAB-1D7A-8226-F73F0D2B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8726F-476C-126E-FF00-4C9E417F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AF0A9-51D9-FB0E-2535-8326AC15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91A4-8134-231C-7D9C-492C0CCE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5AC99-49FC-EF73-AB48-C19898BF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7642-5D24-6B87-77B0-0F2FB0CD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4DFD9-22EF-A182-25D7-8068A7F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20AE3-189F-FB9F-6AA0-D066A08A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06F4-48B3-640F-BEF7-6C416F76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5025-E2F4-3B92-491B-2E03C0CC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7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D28D-6741-1F50-E0E8-2355667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4963-EEB2-6A2B-32C1-6448B3F2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8C1E-B117-1A9C-E8B9-373A5B9A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B5BC0-E546-2F37-1EEE-353CECFE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8E565-438B-980F-A775-426AD11F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8CFF6-2508-3CF3-BCCD-FF2FAC77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5A25-EC51-78E2-9894-E03C926E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AFF8B-07C4-1B6E-1C10-4764129A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14BF4-7F14-B943-DBB6-4FAB3D3B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E63E-3A13-7695-6BE5-4D09D852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F80BF-DB47-DDBE-EEAF-7D0F6220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864F-2FC9-0193-425B-04B8439A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0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1B2A0-FDB4-5F6D-4FF3-2B1D0C71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13E6-46B3-9758-335D-33BFBA5F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BA22-6AF7-1D2C-5BFC-68B08D11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78DCE-4850-4A5F-DDA9-56577429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2607-6C9A-DCC3-709C-0664420D6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jpeg"/><Relationship Id="rId5" Type="http://schemas.openxmlformats.org/officeDocument/2006/relationships/image" Target="../media/image5.jpeg"/><Relationship Id="rId10" Type="http://schemas.openxmlformats.org/officeDocument/2006/relationships/image" Target="../media/image6.jpe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B2881A-CD17-1989-5464-C52DA09027A7}"/>
              </a:ext>
            </a:extLst>
          </p:cNvPr>
          <p:cNvSpPr/>
          <p:nvPr/>
        </p:nvSpPr>
        <p:spPr>
          <a:xfrm>
            <a:off x="7284105" y="1225469"/>
            <a:ext cx="2680215" cy="3939733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4656" y="-2231361"/>
            <a:ext cx="5920409" cy="11575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7D352-1C8F-1690-3546-B44C02999E16}"/>
              </a:ext>
            </a:extLst>
          </p:cNvPr>
          <p:cNvSpPr/>
          <p:nvPr/>
        </p:nvSpPr>
        <p:spPr>
          <a:xfrm>
            <a:off x="1862336" y="3429000"/>
            <a:ext cx="6018836" cy="1736202"/>
          </a:xfrm>
          <a:prstGeom prst="roundRect">
            <a:avLst>
              <a:gd name="adj" fmla="val 50000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Breast  Cancer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1E0AC1-FC40-8BCA-17F0-8D971E8858CC}"/>
              </a:ext>
            </a:extLst>
          </p:cNvPr>
          <p:cNvSpPr/>
          <p:nvPr/>
        </p:nvSpPr>
        <p:spPr>
          <a:xfrm>
            <a:off x="6175835" y="3556321"/>
            <a:ext cx="1481560" cy="1481560"/>
          </a:xfrm>
          <a:prstGeom prst="ellipse">
            <a:avLst/>
          </a:prstGeom>
          <a:gradFill>
            <a:gsLst>
              <a:gs pos="0">
                <a:srgbClr val="E43B82">
                  <a:lumMod val="60000"/>
                  <a:lumOff val="40000"/>
                </a:srgbClr>
              </a:gs>
              <a:gs pos="100000">
                <a:srgbClr val="E43B82"/>
              </a:gs>
            </a:gsLst>
            <a:lin ang="5400000" scaled="1"/>
          </a:gradFill>
          <a:ln w="120650">
            <a:solidFill>
              <a:schemeClr val="bg1"/>
            </a:solidFill>
          </a:ln>
          <a:effectLst>
            <a:outerShdw blurRad="304800" dist="63500" dir="5400000" sx="102000" sy="102000" algn="ctr" rotWithShape="0">
              <a:srgbClr val="E43B82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FBC61-4D1C-29C9-26C9-F8301F3E6C6C}"/>
              </a:ext>
            </a:extLst>
          </p:cNvPr>
          <p:cNvGrpSpPr/>
          <p:nvPr/>
        </p:nvGrpSpPr>
        <p:grpSpPr>
          <a:xfrm>
            <a:off x="1406767" y="925521"/>
            <a:ext cx="1534553" cy="1534553"/>
            <a:chOff x="1406767" y="925521"/>
            <a:chExt cx="1534553" cy="1534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96BC01-9232-AB7F-5010-3E6073907777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A37EEF-5D20-0948-CC1F-9109305D3CEC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DC8EBA-AAD6-5DD6-AE60-4CBDE82699F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BE2335-EAC0-4517-9A5C-1ED55F8544D1}"/>
              </a:ext>
            </a:extLst>
          </p:cNvPr>
          <p:cNvGrpSpPr/>
          <p:nvPr/>
        </p:nvGrpSpPr>
        <p:grpSpPr>
          <a:xfrm>
            <a:off x="4291991" y="462987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C35FC9-BF5C-9367-5E5F-8FB3E39C0979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E8E6A2-347F-1099-53C6-BA0E62B9C8FB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CE331A-63EF-ED6B-F140-C0692261285A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E036EA-5BF3-2F00-AA08-D3E5E365FB7E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92CC2-1A14-FB5E-58A9-018F48B95059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50CA1E-95BE-DBE7-AC70-27A0C6A14DC4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25A2E33-7B61-06CA-0666-4D98AF39EA34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CD3C2C-9882-4974-6C3A-25DC27FB6875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D624EE-D01E-5E6D-22DF-5A25BCDDE86E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2E9061-92F9-4073-E27F-30D93EA723E7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836C9C-C3C6-A851-48FC-40D1E67958F3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E1ECFC-F8C3-DCC8-8B97-497D763496F6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7E4DB3-D70B-9FDD-C239-EF81E1C51C82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E4B036-42D3-1F21-AA82-8FFFCBDF046B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268703-042F-9EAA-9CF3-E3E70B492D3F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1046B9-0A6A-323C-AD88-D1E1867D097E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D027A-77E4-180D-12E6-A4C7F26A2A2E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9B54C6-D596-8F70-D314-5A48D1449D26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9A59D-8613-7EC0-8D3F-DB5EB7000D40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CF0F44-03AF-A0A0-3455-5074960ED8EF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0D2EE1-F208-9683-6629-3462A640C0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58B01A-F14B-1FEE-52C1-E9AFA34C96AC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7C2E35-32CD-20A4-444E-3EC01C454DC5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BBD5A3-EC38-978B-C1BA-352104CBA920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9788723-7659-5EB5-9E7A-32CE1551A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" b="100000" l="0" r="89080">
                        <a14:foregroundMark x1="575" y1="13406" x2="575" y2="13406"/>
                        <a14:foregroundMark x1="5747" y1="3986" x2="0" y2="15580"/>
                        <a14:foregroundMark x1="89655" y1="60870" x2="89655" y2="60870"/>
                        <a14:backgroundMark x1="75287" y1="34420" x2="77586" y2="43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474487" y="1225468"/>
            <a:ext cx="2488181" cy="3939734"/>
          </a:xfrm>
          <a:custGeom>
            <a:avLst/>
            <a:gdLst>
              <a:gd name="connsiteX0" fmla="*/ 1340108 w 2488181"/>
              <a:gd name="connsiteY0" fmla="*/ 0 h 3939734"/>
              <a:gd name="connsiteX1" fmla="*/ 0 w 2488181"/>
              <a:gd name="connsiteY1" fmla="*/ 1340108 h 3939734"/>
              <a:gd name="connsiteX2" fmla="*/ 1 w 2488181"/>
              <a:gd name="connsiteY2" fmla="*/ 2599626 h 3939734"/>
              <a:gd name="connsiteX3" fmla="*/ 1340109 w 2488181"/>
              <a:gd name="connsiteY3" fmla="*/ 3939734 h 3939734"/>
              <a:gd name="connsiteX4" fmla="*/ 1340108 w 2488181"/>
              <a:gd name="connsiteY4" fmla="*/ 3939733 h 3939734"/>
              <a:gd name="connsiteX5" fmla="*/ 2451347 w 2488181"/>
              <a:gd name="connsiteY5" fmla="*/ 3348892 h 3939734"/>
              <a:gd name="connsiteX6" fmla="*/ 2488181 w 2488181"/>
              <a:gd name="connsiteY6" fmla="*/ 3288261 h 3939734"/>
              <a:gd name="connsiteX7" fmla="*/ 2488181 w 2488181"/>
              <a:gd name="connsiteY7" fmla="*/ 651472 h 3939734"/>
              <a:gd name="connsiteX8" fmla="*/ 2451347 w 2488181"/>
              <a:gd name="connsiteY8" fmla="*/ 590841 h 3939734"/>
              <a:gd name="connsiteX9" fmla="*/ 1340108 w 2488181"/>
              <a:gd name="connsiteY9" fmla="*/ 0 h 393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8181" h="3939734">
                <a:moveTo>
                  <a:pt x="1340108" y="0"/>
                </a:moveTo>
                <a:cubicBezTo>
                  <a:pt x="599987" y="0"/>
                  <a:pt x="0" y="599987"/>
                  <a:pt x="0" y="1340108"/>
                </a:cubicBezTo>
                <a:cubicBezTo>
                  <a:pt x="0" y="1759947"/>
                  <a:pt x="1" y="2179787"/>
                  <a:pt x="1" y="2599626"/>
                </a:cubicBezTo>
                <a:cubicBezTo>
                  <a:pt x="1" y="3339747"/>
                  <a:pt x="599988" y="3939734"/>
                  <a:pt x="1340109" y="3939734"/>
                </a:cubicBezTo>
                <a:lnTo>
                  <a:pt x="1340108" y="3939733"/>
                </a:lnTo>
                <a:cubicBezTo>
                  <a:pt x="1802684" y="3939733"/>
                  <a:pt x="2210520" y="3705363"/>
                  <a:pt x="2451347" y="3348892"/>
                </a:cubicBezTo>
                <a:lnTo>
                  <a:pt x="2488181" y="3288261"/>
                </a:lnTo>
                <a:lnTo>
                  <a:pt x="2488181" y="651472"/>
                </a:lnTo>
                <a:lnTo>
                  <a:pt x="2451347" y="590841"/>
                </a:lnTo>
                <a:cubicBezTo>
                  <a:pt x="2210520" y="234370"/>
                  <a:pt x="1802684" y="0"/>
                  <a:pt x="13401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18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58DE7216-6575-DE49-4D63-88E2CBB61BD1}"/>
              </a:ext>
            </a:extLst>
          </p:cNvPr>
          <p:cNvSpPr txBox="1"/>
          <p:nvPr/>
        </p:nvSpPr>
        <p:spPr>
          <a:xfrm>
            <a:off x="871629" y="1554368"/>
            <a:ext cx="11650377" cy="202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DATASET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63D45-707D-AABE-6608-6C813D22633B}"/>
              </a:ext>
            </a:extLst>
          </p:cNvPr>
          <p:cNvSpPr txBox="1"/>
          <p:nvPr/>
        </p:nvSpPr>
        <p:spPr>
          <a:xfrm>
            <a:off x="871629" y="3945015"/>
            <a:ext cx="4460887" cy="54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4257E-93F4-BB50-5C03-4B2338647387}"/>
              </a:ext>
            </a:extLst>
          </p:cNvPr>
          <p:cNvSpPr txBox="1"/>
          <p:nvPr/>
        </p:nvSpPr>
        <p:spPr>
          <a:xfrm>
            <a:off x="5332516" y="4866542"/>
            <a:ext cx="6442924" cy="2370011"/>
          </a:xfrm>
          <a:prstGeom prst="roundRect">
            <a:avLst/>
          </a:prstGeom>
          <a:solidFill>
            <a:srgbClr val="E43B82">
              <a:alpha val="5000"/>
            </a:srgbClr>
          </a:solidFill>
        </p:spPr>
        <p:txBody>
          <a:bodyPr wrap="square" lIns="274320" tIns="182880" rIns="274320" bIns="182880" numCol="2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Radius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Texture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Perimeter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Area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Smoothness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Compactness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Concave points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Symmetry</a:t>
            </a:r>
            <a:endParaRPr lang="en-US" sz="2400" dirty="0">
              <a:solidFill>
                <a:srgbClr val="E43B82"/>
              </a:solidFill>
              <a:latin typeface="Calibri" panose="020F0502020204030204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Fractal dimension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Fractal geometry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68ABC-344E-7218-5C92-87E9007EBF7E}"/>
              </a:ext>
            </a:extLst>
          </p:cNvPr>
          <p:cNvSpPr txBox="1"/>
          <p:nvPr/>
        </p:nvSpPr>
        <p:spPr>
          <a:xfrm>
            <a:off x="5609353" y="3945016"/>
            <a:ext cx="4460887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Valued Features of Nucleus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7F4AF-A744-5434-EE9B-A5DCDF254FC0}"/>
              </a:ext>
            </a:extLst>
          </p:cNvPr>
          <p:cNvSpPr txBox="1"/>
          <p:nvPr/>
        </p:nvSpPr>
        <p:spPr>
          <a:xfrm>
            <a:off x="871629" y="4530536"/>
            <a:ext cx="6024879" cy="7903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ID Number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Diagnosis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0AAB1-6201-4031-41F5-0FB758F1C009}"/>
              </a:ext>
            </a:extLst>
          </p:cNvPr>
          <p:cNvSpPr/>
          <p:nvPr/>
        </p:nvSpPr>
        <p:spPr>
          <a:xfrm>
            <a:off x="981837" y="4530535"/>
            <a:ext cx="97536" cy="672014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A411B466-5D0C-6714-649A-D6298C8EAACD}"/>
              </a:ext>
            </a:extLst>
          </p:cNvPr>
          <p:cNvSpPr/>
          <p:nvPr/>
        </p:nvSpPr>
        <p:spPr>
          <a:xfrm>
            <a:off x="5799769" y="-341766"/>
            <a:ext cx="5967062" cy="5967062"/>
          </a:xfrm>
          <a:prstGeom prst="pie">
            <a:avLst>
              <a:gd name="adj1" fmla="val 18472081"/>
              <a:gd name="adj2" fmla="val 21274002"/>
            </a:avLst>
          </a:prstGeom>
          <a:solidFill>
            <a:srgbClr val="E43B82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tial Circle 46">
            <a:extLst>
              <a:ext uri="{FF2B5EF4-FFF2-40B4-BE49-F238E27FC236}">
                <a16:creationId xmlns:a16="http://schemas.microsoft.com/office/drawing/2014/main" id="{75521DCA-2A95-C68C-2174-6AA2A91A66A3}"/>
              </a:ext>
            </a:extLst>
          </p:cNvPr>
          <p:cNvSpPr/>
          <p:nvPr/>
        </p:nvSpPr>
        <p:spPr>
          <a:xfrm>
            <a:off x="5799769" y="-353465"/>
            <a:ext cx="5967062" cy="5967062"/>
          </a:xfrm>
          <a:prstGeom prst="pie">
            <a:avLst>
              <a:gd name="adj1" fmla="val 21208656"/>
              <a:gd name="adj2" fmla="val 2424056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5049927"/>
                  </p:ext>
                </p:extLst>
              </p:nvPr>
            </p:nvGraphicFramePr>
            <p:xfrm>
              <a:off x="7869460" y="1228684"/>
              <a:ext cx="2266042" cy="26343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66042" cy="2634374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4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9460" y="1228684"/>
                <a:ext cx="2266042" cy="2634374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78574DC-4AAB-6C0D-004C-52D45C61F2AC}"/>
              </a:ext>
            </a:extLst>
          </p:cNvPr>
          <p:cNvSpPr txBox="1"/>
          <p:nvPr/>
        </p:nvSpPr>
        <p:spPr>
          <a:xfrm rot="20992371">
            <a:off x="9934954" y="1533791"/>
            <a:ext cx="1758805" cy="80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‘M’</a:t>
            </a: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Malignant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FCF8F9"/>
              </a:solidFill>
              <a:effectLst/>
              <a:uLnTx/>
              <a:uFillTx/>
              <a:latin typeface="Baskerville Old Face" panose="020206020805050203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826A53-17C6-5D8D-407E-B2B168878B80}"/>
              </a:ext>
            </a:extLst>
          </p:cNvPr>
          <p:cNvSpPr txBox="1"/>
          <p:nvPr/>
        </p:nvSpPr>
        <p:spPr>
          <a:xfrm rot="21255912">
            <a:off x="9980531" y="2529905"/>
            <a:ext cx="1758805" cy="8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Benign</a:t>
            </a:r>
          </a:p>
          <a:p>
            <a:pPr algn="ctr">
              <a:lnSpc>
                <a:spcPct val="700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CF8F9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‘B’</a:t>
            </a:r>
          </a:p>
        </p:txBody>
      </p:sp>
    </p:spTree>
    <p:extLst>
      <p:ext uri="{BB962C8B-B14F-4D97-AF65-F5344CB8AC3E}">
        <p14:creationId xmlns:p14="http://schemas.microsoft.com/office/powerpoint/2010/main" val="2796603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3529667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186352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335666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4527631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8509322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276916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530892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7848674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9F3C07F-98FB-BB45-DE99-E9C8DE66D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462135"/>
              </p:ext>
            </p:extLst>
          </p:nvPr>
        </p:nvGraphicFramePr>
        <p:xfrm>
          <a:off x="12608688" y="1145073"/>
          <a:ext cx="7437120" cy="263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ED81AD8-C99F-BE94-A4BC-DDB14645C88B}"/>
              </a:ext>
            </a:extLst>
          </p:cNvPr>
          <p:cNvGrpSpPr/>
          <p:nvPr/>
        </p:nvGrpSpPr>
        <p:grpSpPr>
          <a:xfrm>
            <a:off x="9801248" y="4930461"/>
            <a:ext cx="3949046" cy="1139148"/>
            <a:chOff x="4121477" y="4942038"/>
            <a:chExt cx="3949046" cy="1139148"/>
          </a:xfrm>
          <a:effectLst/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616E71-D2B5-9BD9-DFBA-FD29E9896FC0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Data cleaning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147771-CF52-E3A5-615B-7F606E2E4E18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1814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-8748772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-8156962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212260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-11942773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-7750808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-3769117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-950927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-696951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-4429765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E6C6F09-986C-C708-696F-3F0317A52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516919"/>
              </p:ext>
            </p:extLst>
          </p:nvPr>
        </p:nvGraphicFramePr>
        <p:xfrm>
          <a:off x="1246632" y="744815"/>
          <a:ext cx="9698736" cy="3432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31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2CCD4C-14BA-7DE7-31D8-6901EF6E44F6}"/>
              </a:ext>
            </a:extLst>
          </p:cNvPr>
          <p:cNvSpPr/>
          <p:nvPr/>
        </p:nvSpPr>
        <p:spPr>
          <a:xfrm>
            <a:off x="1994936" y="3492985"/>
            <a:ext cx="751330" cy="2757598"/>
          </a:xfrm>
          <a:prstGeom prst="roundRect">
            <a:avLst>
              <a:gd name="adj" fmla="val 32282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064476-1440-8230-1C6E-22ECA344AD57}"/>
              </a:ext>
            </a:extLst>
          </p:cNvPr>
          <p:cNvSpPr/>
          <p:nvPr/>
        </p:nvSpPr>
        <p:spPr>
          <a:xfrm>
            <a:off x="2926046" y="4664020"/>
            <a:ext cx="751330" cy="1586563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F8DEC0-B4C7-8ADF-CA24-174B49576AD7}"/>
              </a:ext>
            </a:extLst>
          </p:cNvPr>
          <p:cNvSpPr/>
          <p:nvPr/>
        </p:nvSpPr>
        <p:spPr>
          <a:xfrm>
            <a:off x="3831221" y="3455209"/>
            <a:ext cx="751330" cy="2795374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DF3A4C-FCFB-D7B8-E298-9C13DD3702F6}"/>
              </a:ext>
            </a:extLst>
          </p:cNvPr>
          <p:cNvSpPr/>
          <p:nvPr/>
        </p:nvSpPr>
        <p:spPr>
          <a:xfrm>
            <a:off x="4736396" y="3568535"/>
            <a:ext cx="751330" cy="2682048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B65C77-8606-C067-943B-CFACA2899197}"/>
              </a:ext>
            </a:extLst>
          </p:cNvPr>
          <p:cNvSpPr/>
          <p:nvPr/>
        </p:nvSpPr>
        <p:spPr>
          <a:xfrm>
            <a:off x="5632264" y="4890671"/>
            <a:ext cx="751330" cy="1359912"/>
          </a:xfrm>
          <a:prstGeom prst="roundRect">
            <a:avLst>
              <a:gd name="adj" fmla="val 31275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55AEA8-3E8F-2D93-3E2A-033E3885A200}"/>
              </a:ext>
            </a:extLst>
          </p:cNvPr>
          <p:cNvSpPr/>
          <p:nvPr/>
        </p:nvSpPr>
        <p:spPr>
          <a:xfrm>
            <a:off x="6546745" y="3984064"/>
            <a:ext cx="751330" cy="2266519"/>
          </a:xfrm>
          <a:prstGeom prst="roundRect">
            <a:avLst>
              <a:gd name="adj" fmla="val 23038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E4121F-7DC1-10ED-158E-44F5A0549746}"/>
              </a:ext>
            </a:extLst>
          </p:cNvPr>
          <p:cNvSpPr/>
          <p:nvPr/>
        </p:nvSpPr>
        <p:spPr>
          <a:xfrm>
            <a:off x="7451920" y="3606311"/>
            <a:ext cx="751330" cy="2644272"/>
          </a:xfrm>
          <a:prstGeom prst="roundRect">
            <a:avLst>
              <a:gd name="adj" fmla="val 29200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E9F73-3A17-1F93-D5BE-1EFED685687F}"/>
              </a:ext>
            </a:extLst>
          </p:cNvPr>
          <p:cNvSpPr/>
          <p:nvPr/>
        </p:nvSpPr>
        <p:spPr>
          <a:xfrm>
            <a:off x="8357095" y="3304108"/>
            <a:ext cx="751330" cy="2946475"/>
          </a:xfrm>
          <a:prstGeom prst="roundRect">
            <a:avLst>
              <a:gd name="adj" fmla="val 32282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667E021-581A-3D9A-4FAA-2E2DBFEF3CD0}"/>
              </a:ext>
            </a:extLst>
          </p:cNvPr>
          <p:cNvSpPr/>
          <p:nvPr/>
        </p:nvSpPr>
        <p:spPr>
          <a:xfrm>
            <a:off x="9262270" y="5003997"/>
            <a:ext cx="751330" cy="1246586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06F4D0E-7C00-523E-1FEA-4B93F194AC16}"/>
              </a:ext>
            </a:extLst>
          </p:cNvPr>
          <p:cNvSpPr/>
          <p:nvPr/>
        </p:nvSpPr>
        <p:spPr>
          <a:xfrm>
            <a:off x="10167445" y="6212808"/>
            <a:ext cx="751330" cy="37775"/>
          </a:xfrm>
          <a:prstGeom prst="roundRect">
            <a:avLst>
              <a:gd name="adj" fmla="val 16876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5AC3F5-32CA-14C0-44E2-98A6B25486E8}"/>
              </a:ext>
            </a:extLst>
          </p:cNvPr>
          <p:cNvCxnSpPr>
            <a:cxnSpLocks/>
          </p:cNvCxnSpPr>
          <p:nvPr/>
        </p:nvCxnSpPr>
        <p:spPr>
          <a:xfrm>
            <a:off x="1261949" y="11419916"/>
            <a:ext cx="9663239" cy="0"/>
          </a:xfrm>
          <a:prstGeom prst="line">
            <a:avLst/>
          </a:prstGeom>
          <a:ln w="15875" cap="rnd">
            <a:solidFill>
              <a:srgbClr val="E43B82">
                <a:alpha val="63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C674710-DDD1-8BA3-C159-5C3F223C02A5}"/>
              </a:ext>
            </a:extLst>
          </p:cNvPr>
          <p:cNvSpPr txBox="1"/>
          <p:nvPr/>
        </p:nvSpPr>
        <p:spPr>
          <a:xfrm>
            <a:off x="270811" y="607418"/>
            <a:ext cx="11650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Correlation Between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Diagnosis and Variables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9F9FCC-7B5A-4A53-6A05-E53D0495EC75}"/>
              </a:ext>
            </a:extLst>
          </p:cNvPr>
          <p:cNvCxnSpPr/>
          <p:nvPr/>
        </p:nvCxnSpPr>
        <p:spPr>
          <a:xfrm>
            <a:off x="1378200" y="6262158"/>
            <a:ext cx="10010788" cy="0"/>
          </a:xfrm>
          <a:prstGeom prst="line">
            <a:avLst/>
          </a:prstGeom>
          <a:ln w="22225">
            <a:solidFill>
              <a:srgbClr val="E43B8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7460A8-09F1-BCEC-89BD-A5D60841B3D7}"/>
              </a:ext>
            </a:extLst>
          </p:cNvPr>
          <p:cNvCxnSpPr/>
          <p:nvPr/>
        </p:nvCxnSpPr>
        <p:spPr>
          <a:xfrm>
            <a:off x="1378200" y="2478276"/>
            <a:ext cx="10010788" cy="0"/>
          </a:xfrm>
          <a:prstGeom prst="line">
            <a:avLst/>
          </a:prstGeom>
          <a:ln w="22225">
            <a:solidFill>
              <a:srgbClr val="E43B82">
                <a:alpha val="7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30CEAB-B292-C0C9-EE3A-BA04CD771E07}"/>
              </a:ext>
            </a:extLst>
          </p:cNvPr>
          <p:cNvCxnSpPr/>
          <p:nvPr/>
        </p:nvCxnSpPr>
        <p:spPr>
          <a:xfrm>
            <a:off x="1378200" y="3439980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867977-7478-DB20-CD44-3BCD2FBDED51}"/>
              </a:ext>
            </a:extLst>
          </p:cNvPr>
          <p:cNvCxnSpPr/>
          <p:nvPr/>
        </p:nvCxnSpPr>
        <p:spPr>
          <a:xfrm>
            <a:off x="1378200" y="5288879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BDB1934-0AD6-DDF8-5D93-5030285354B8}"/>
              </a:ext>
            </a:extLst>
          </p:cNvPr>
          <p:cNvSpPr txBox="1"/>
          <p:nvPr/>
        </p:nvSpPr>
        <p:spPr>
          <a:xfrm>
            <a:off x="2006332" y="624635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Radius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0E20DA-CE5D-A6BB-07E5-39597AFFD971}"/>
              </a:ext>
            </a:extLst>
          </p:cNvPr>
          <p:cNvSpPr txBox="1"/>
          <p:nvPr/>
        </p:nvSpPr>
        <p:spPr>
          <a:xfrm>
            <a:off x="2886270" y="6246352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Texture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AC43B4-32EF-ED92-827F-9C6CD1B7CC8E}"/>
              </a:ext>
            </a:extLst>
          </p:cNvPr>
          <p:cNvSpPr txBox="1"/>
          <p:nvPr/>
        </p:nvSpPr>
        <p:spPr>
          <a:xfrm>
            <a:off x="3704044" y="6246352"/>
            <a:ext cx="910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Perimeter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315450-C6EC-6668-0C70-31ABE39E5D9D}"/>
              </a:ext>
            </a:extLst>
          </p:cNvPr>
          <p:cNvSpPr txBox="1"/>
          <p:nvPr/>
        </p:nvSpPr>
        <p:spPr>
          <a:xfrm>
            <a:off x="4805710" y="6246352"/>
            <a:ext cx="52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260E02-3688-54F6-DC62-A66CF4017F54}"/>
              </a:ext>
            </a:extLst>
          </p:cNvPr>
          <p:cNvSpPr txBox="1"/>
          <p:nvPr/>
        </p:nvSpPr>
        <p:spPr>
          <a:xfrm>
            <a:off x="5600466" y="6246352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Smooth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E0991A-DF34-3C41-914E-AE415FD97232}"/>
              </a:ext>
            </a:extLst>
          </p:cNvPr>
          <p:cNvSpPr txBox="1"/>
          <p:nvPr/>
        </p:nvSpPr>
        <p:spPr>
          <a:xfrm>
            <a:off x="6468542" y="6246352"/>
            <a:ext cx="835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Compact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D49307-F51C-3B74-49AD-3991657A85DC}"/>
              </a:ext>
            </a:extLst>
          </p:cNvPr>
          <p:cNvSpPr txBox="1"/>
          <p:nvPr/>
        </p:nvSpPr>
        <p:spPr>
          <a:xfrm>
            <a:off x="7377557" y="6246352"/>
            <a:ext cx="96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Points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D2E7F7-9F7F-D0FB-5E0E-F071BD6C19AC}"/>
              </a:ext>
            </a:extLst>
          </p:cNvPr>
          <p:cNvSpPr txBox="1"/>
          <p:nvPr/>
        </p:nvSpPr>
        <p:spPr>
          <a:xfrm>
            <a:off x="8303438" y="6246352"/>
            <a:ext cx="926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Symmetry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8E1A74-78A1-A076-EFED-AF5885FACCAA}"/>
              </a:ext>
            </a:extLst>
          </p:cNvPr>
          <p:cNvSpPr txBox="1"/>
          <p:nvPr/>
        </p:nvSpPr>
        <p:spPr>
          <a:xfrm>
            <a:off x="9272407" y="6246352"/>
            <a:ext cx="80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dim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7B8C6-A7F8-C95B-884E-6848008BB7FF}"/>
              </a:ext>
            </a:extLst>
          </p:cNvPr>
          <p:cNvSpPr txBox="1"/>
          <p:nvPr/>
        </p:nvSpPr>
        <p:spPr>
          <a:xfrm>
            <a:off x="844640" y="6061686"/>
            <a:ext cx="53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4068F9-ACD7-2DE0-1BC4-BDCF11BC96EC}"/>
              </a:ext>
            </a:extLst>
          </p:cNvPr>
          <p:cNvSpPr txBox="1"/>
          <p:nvPr/>
        </p:nvSpPr>
        <p:spPr>
          <a:xfrm>
            <a:off x="844640" y="2286483"/>
            <a:ext cx="7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89FDC0-089A-A40B-1A9E-B5CF5C2A2052}"/>
              </a:ext>
            </a:extLst>
          </p:cNvPr>
          <p:cNvSpPr txBox="1"/>
          <p:nvPr/>
        </p:nvSpPr>
        <p:spPr>
          <a:xfrm>
            <a:off x="844639" y="3266890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18EC35-BC47-80D2-BAF1-83CA1C457378}"/>
              </a:ext>
            </a:extLst>
          </p:cNvPr>
          <p:cNvSpPr txBox="1"/>
          <p:nvPr/>
        </p:nvSpPr>
        <p:spPr>
          <a:xfrm>
            <a:off x="844639" y="5081279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21FFC1-D7E0-2A3B-3E74-8CD69EEB8B68}"/>
              </a:ext>
            </a:extLst>
          </p:cNvPr>
          <p:cNvSpPr txBox="1"/>
          <p:nvPr/>
        </p:nvSpPr>
        <p:spPr>
          <a:xfrm rot="16200000">
            <a:off x="-907591" y="3559609"/>
            <a:ext cx="313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65000"/>
                  </a:schemeClr>
                </a:solidFill>
              </a:rPr>
              <a:t>PERCENTILE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B62AC-FA43-E86A-6DF0-294A15C8AB63}"/>
              </a:ext>
            </a:extLst>
          </p:cNvPr>
          <p:cNvSpPr txBox="1"/>
          <p:nvPr/>
        </p:nvSpPr>
        <p:spPr>
          <a:xfrm>
            <a:off x="10126891" y="6246352"/>
            <a:ext cx="795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geo</a:t>
            </a:r>
          </a:p>
        </p:txBody>
      </p:sp>
    </p:spTree>
    <p:extLst>
      <p:ext uri="{BB962C8B-B14F-4D97-AF65-F5344CB8AC3E}">
        <p14:creationId xmlns:p14="http://schemas.microsoft.com/office/powerpoint/2010/main" val="33591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4" grpId="0" animBg="1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32AE86-6E85-C0EB-8320-CF9E23195E14}"/>
              </a:ext>
            </a:extLst>
          </p:cNvPr>
          <p:cNvSpPr/>
          <p:nvPr/>
        </p:nvSpPr>
        <p:spPr>
          <a:xfrm>
            <a:off x="5801993" y="533400"/>
            <a:ext cx="5694898" cy="5791200"/>
          </a:xfrm>
          <a:prstGeom prst="roundRect">
            <a:avLst>
              <a:gd name="adj" fmla="val 769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A58D3C-2F38-6BDE-8448-A49E2709C4D8}"/>
              </a:ext>
            </a:extLst>
          </p:cNvPr>
          <p:cNvSpPr/>
          <p:nvPr/>
        </p:nvSpPr>
        <p:spPr>
          <a:xfrm>
            <a:off x="6096000" y="1938528"/>
            <a:ext cx="4986528" cy="466341"/>
          </a:xfrm>
          <a:prstGeom prst="roundRect">
            <a:avLst>
              <a:gd name="adj" fmla="val 36275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020605-096A-0626-C03E-1B4729EBD7A1}"/>
              </a:ext>
            </a:extLst>
          </p:cNvPr>
          <p:cNvCxnSpPr/>
          <p:nvPr/>
        </p:nvCxnSpPr>
        <p:spPr>
          <a:xfrm>
            <a:off x="6275684" y="1768433"/>
            <a:ext cx="3686629" cy="0"/>
          </a:xfrm>
          <a:prstGeom prst="line">
            <a:avLst/>
          </a:prstGeom>
          <a:ln>
            <a:solidFill>
              <a:srgbClr val="FC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F13224-C878-ADF4-7838-106045027BE1}"/>
              </a:ext>
            </a:extLst>
          </p:cNvPr>
          <p:cNvSpPr txBox="1"/>
          <p:nvPr/>
        </p:nvSpPr>
        <p:spPr>
          <a:xfrm>
            <a:off x="6196422" y="89276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CF8F9"/>
                </a:solidFill>
              </a:rPr>
              <a:t>Training Models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C9272-FA64-2020-FFA0-97438F52D043}"/>
              </a:ext>
            </a:extLst>
          </p:cNvPr>
          <p:cNvSpPr txBox="1"/>
          <p:nvPr/>
        </p:nvSpPr>
        <p:spPr>
          <a:xfrm>
            <a:off x="6177208" y="1943704"/>
            <a:ext cx="5112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43B82"/>
                </a:solidFill>
              </a:rPr>
              <a:t>Logistic Regression </a:t>
            </a:r>
            <a:r>
              <a:rPr lang="en-US" sz="2400" b="1" dirty="0">
                <a:solidFill>
                  <a:srgbClr val="E43B82"/>
                </a:solidFill>
              </a:rPr>
              <a:t>(0.97)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Support Vector Machine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Gradient Boosting Classifier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Artificial Neural Network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Random forest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K-Nearest Neighbors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Naïve Bayes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Decision Tree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4A62E78-67B3-8F05-FC6C-5E9D5CF8F0CA}"/>
              </a:ext>
            </a:extLst>
          </p:cNvPr>
          <p:cNvSpPr/>
          <p:nvPr/>
        </p:nvSpPr>
        <p:spPr>
          <a:xfrm>
            <a:off x="2148041" y="2903196"/>
            <a:ext cx="1295656" cy="1295656"/>
          </a:xfrm>
          <a:prstGeom prst="ellipse">
            <a:avLst/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D29C50-6E91-EEEC-A4EB-E87207243D61}"/>
              </a:ext>
            </a:extLst>
          </p:cNvPr>
          <p:cNvGrpSpPr/>
          <p:nvPr/>
        </p:nvGrpSpPr>
        <p:grpSpPr>
          <a:xfrm>
            <a:off x="2225543" y="3012705"/>
            <a:ext cx="1139978" cy="1138966"/>
            <a:chOff x="903423" y="2615993"/>
            <a:chExt cx="1703922" cy="1702410"/>
          </a:xfrm>
        </p:grpSpPr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804E98F7-0507-5D29-B830-EDB4E199E06D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2879752"/>
                <a:gd name="adj2" fmla="val 15400283"/>
              </a:avLst>
            </a:prstGeom>
            <a:solidFill>
              <a:srgbClr val="FCF8F9"/>
            </a:solidFill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178D043-8933-8C93-2199-E333ACCCB669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FFAC6ECF-20AA-5AD6-14A6-A0B8ED859B5C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023266"/>
                <a:gd name="adj2" fmla="val 4641704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B80A4CA-C134-678A-6F74-EAC2B5A07094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FD18643-378B-5FCA-4072-411F57B83FE3}"/>
              </a:ext>
            </a:extLst>
          </p:cNvPr>
          <p:cNvSpPr txBox="1"/>
          <p:nvPr/>
        </p:nvSpPr>
        <p:spPr>
          <a:xfrm>
            <a:off x="275446" y="4138675"/>
            <a:ext cx="5172510" cy="220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Logistic Regression</a:t>
            </a:r>
          </a:p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97%</a:t>
            </a:r>
            <a:endParaRPr lang="en-US" sz="6000" dirty="0"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Accuracy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DC4C5B-51E5-CB45-B17C-E0DE94C995F0}"/>
              </a:ext>
            </a:extLst>
          </p:cNvPr>
          <p:cNvGrpSpPr/>
          <p:nvPr/>
        </p:nvGrpSpPr>
        <p:grpSpPr>
          <a:xfrm>
            <a:off x="452171" y="1076682"/>
            <a:ext cx="4792308" cy="4984792"/>
            <a:chOff x="452171" y="1076682"/>
            <a:chExt cx="4792308" cy="4984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2458641-E0AB-189F-AD77-D2DF769D9F5E}"/>
                </a:ext>
              </a:extLst>
            </p:cNvPr>
            <p:cNvSpPr/>
            <p:nvPr/>
          </p:nvSpPr>
          <p:spPr>
            <a:xfrm>
              <a:off x="452171" y="1197939"/>
              <a:ext cx="4792308" cy="47923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4C937-FEBE-9AA3-0922-C72F6574A0D5}"/>
                </a:ext>
              </a:extLst>
            </p:cNvPr>
            <p:cNvSpPr/>
            <p:nvPr/>
          </p:nvSpPr>
          <p:spPr>
            <a:xfrm>
              <a:off x="2767386" y="1076682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FA9032-D952-20CE-C4FE-4DFA2DB3BC01}"/>
                </a:ext>
              </a:extLst>
            </p:cNvPr>
            <p:cNvSpPr/>
            <p:nvPr/>
          </p:nvSpPr>
          <p:spPr>
            <a:xfrm>
              <a:off x="4876643" y="2288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C2ABC1D-4DD9-6738-9DB1-ED67B220404B}"/>
                </a:ext>
              </a:extLst>
            </p:cNvPr>
            <p:cNvSpPr/>
            <p:nvPr/>
          </p:nvSpPr>
          <p:spPr>
            <a:xfrm>
              <a:off x="4846291" y="4574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9E2E860-D7A6-EFED-634E-564EC76C0398}"/>
                </a:ext>
              </a:extLst>
            </p:cNvPr>
            <p:cNvSpPr/>
            <p:nvPr/>
          </p:nvSpPr>
          <p:spPr>
            <a:xfrm>
              <a:off x="2767386" y="5818960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2746977-BC35-D00E-A568-3A9C3F0842B8}"/>
                </a:ext>
              </a:extLst>
            </p:cNvPr>
            <p:cNvSpPr/>
            <p:nvPr/>
          </p:nvSpPr>
          <p:spPr>
            <a:xfrm>
              <a:off x="675515" y="4664155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B9B23B-EBA6-4B34-90CB-2F7BF25E85D9}"/>
                </a:ext>
              </a:extLst>
            </p:cNvPr>
            <p:cNvSpPr/>
            <p:nvPr/>
          </p:nvSpPr>
          <p:spPr>
            <a:xfrm>
              <a:off x="581172" y="2302478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8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 p14:presetBounceEnd="43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 p14:bounceEnd="43000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4626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1063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B9D2E5-9551-890D-B203-AE976EB3B9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8390374" y="4204194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937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7500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1417864" y="2652487"/>
            <a:ext cx="9127672" cy="155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SOS Pi 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Group 4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9004825" y="4038600"/>
            <a:ext cx="1338342" cy="1338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823888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326424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43591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4264478" y="5544438"/>
            <a:ext cx="9127672" cy="1108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MAVIS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81689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4201884" y="4816889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5498070" y="4202233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560" y="1683207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9004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64024C-2CCD-0BF7-20C7-745894785B59}"/>
              </a:ext>
            </a:extLst>
          </p:cNvPr>
          <p:cNvSpPr/>
          <p:nvPr/>
        </p:nvSpPr>
        <p:spPr>
          <a:xfrm>
            <a:off x="682171" y="3788229"/>
            <a:ext cx="5050972" cy="2496457"/>
          </a:xfrm>
          <a:prstGeom prst="roundRect">
            <a:avLst>
              <a:gd name="adj" fmla="val 9109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47FF7C-8DB9-D867-0024-661509A12796}"/>
              </a:ext>
            </a:extLst>
          </p:cNvPr>
          <p:cNvSpPr/>
          <p:nvPr/>
        </p:nvSpPr>
        <p:spPr>
          <a:xfrm>
            <a:off x="6458859" y="3788229"/>
            <a:ext cx="5050972" cy="2496457"/>
          </a:xfrm>
          <a:prstGeom prst="roundRect">
            <a:avLst>
              <a:gd name="adj" fmla="val 910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4069-DA1D-8866-F46A-8C747043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380" y="-501450"/>
            <a:ext cx="8923840" cy="669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9773" y="-3469755"/>
            <a:ext cx="7792007" cy="1523464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8524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3207</TotalTime>
  <Words>186</Words>
  <Application>Microsoft Office PowerPoint</Application>
  <PresentationFormat>Widescreen</PresentationFormat>
  <Paragraphs>87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Bahnschrift SemiBold SemiConden</vt:lpstr>
      <vt:lpstr>Baskerville Old Face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Mawulorm</dc:creator>
  <cp:lastModifiedBy>Stifler Steva Yidana</cp:lastModifiedBy>
  <cp:revision>61</cp:revision>
  <dcterms:created xsi:type="dcterms:W3CDTF">2024-08-27T01:22:05Z</dcterms:created>
  <dcterms:modified xsi:type="dcterms:W3CDTF">2024-08-29T16:13:08Z</dcterms:modified>
</cp:coreProperties>
</file>